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1"/>
  </p:notesMasterIdLst>
  <p:handoutMasterIdLst>
    <p:handoutMasterId r:id="rId12"/>
  </p:handoutMasterIdLst>
  <p:sldIdLst>
    <p:sldId id="312" r:id="rId5"/>
    <p:sldId id="304" r:id="rId6"/>
    <p:sldId id="307" r:id="rId7"/>
    <p:sldId id="281" r:id="rId8"/>
    <p:sldId id="282" r:id="rId9"/>
    <p:sldId id="314" r:id="rId10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 snapToObjects="1">
      <p:cViewPr varScale="1">
        <p:scale>
          <a:sx n="85" d="100"/>
          <a:sy n="85" d="100"/>
        </p:scale>
        <p:origin x="590" y="6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F66EC1-92C2-433B-8C80-0BDD661C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1" r="-1438"/>
          <a:stretch/>
        </p:blipFill>
        <p:spPr>
          <a:xfrm>
            <a:off x="2720788" y="-319549"/>
            <a:ext cx="6750424" cy="4900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D8422E-4A21-46B7-AD2E-2B277730F32F}"/>
              </a:ext>
            </a:extLst>
          </p:cNvPr>
          <p:cNvSpPr txBox="1"/>
          <p:nvPr/>
        </p:nvSpPr>
        <p:spPr>
          <a:xfrm>
            <a:off x="708211" y="5362749"/>
            <a:ext cx="11205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УВАЖАЕМЫЕ РОДИТЕЛИ!В НАШЕМ ДОШКОЛЬНОМ УЧРЕЖДЕНИИ ФУНКЦИОНИРУЕТ СОЦИАЛЬНАЯ ПОДДЕРЖКА ДЛЯ ДЕТЕЙ-ИНВАЛИДОВ И ДЕТЕЙ С ОГРАНИЧЕННЫМИ ВОЗМОЖНОСТЯМИ ЗДОРОВЬЯ.ПРИГЛАШАЕМ ВАС И ВАШЕГО РЕБЕНКА ПОСЕТИТЬ НАШ ДЕТСКИЙ САД, С ДЕЯТЕЛЬНОСТЬЮ КОТОРОГО МОЖНО ОЗНАКОМИТЬСЯ В СЕТИ «ИНТЕРНЕТ»:</a:t>
            </a:r>
            <a:r>
              <a:rPr lang="en-US" dirty="0">
                <a:solidFill>
                  <a:schemeClr val="bg1"/>
                </a:solidFill>
              </a:rPr>
              <a:t>dou4rucheek</a:t>
            </a:r>
            <a:r>
              <a:rPr lang="ru-RU" dirty="0">
                <a:solidFill>
                  <a:schemeClr val="bg1"/>
                </a:solidFill>
              </a:rPr>
              <a:t>.do95.ru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862345-AA4E-4CB9-A85A-C40C15758917}"/>
              </a:ext>
            </a:extLst>
          </p:cNvPr>
          <p:cNvSpPr txBox="1"/>
          <p:nvPr/>
        </p:nvSpPr>
        <p:spPr>
          <a:xfrm>
            <a:off x="4715435" y="4395875"/>
            <a:ext cx="276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ПАМЯТКА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036" y="291595"/>
            <a:ext cx="6583680" cy="153135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ПАМЯТКА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41" y="1822952"/>
            <a:ext cx="6583680" cy="3207344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400" dirty="0"/>
              <a:t>для семей, имеющих детей с ограниченными возможностями здоровья и детей-инвалидов раннего и дошкольного возраста, по вопросам получения услуг дошкольного образования</a:t>
            </a:r>
          </a:p>
          <a:p>
            <a:endParaRPr lang="ru-RU" sz="2400" dirty="0"/>
          </a:p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B9B8D-CCE6-4877-8571-3FC3253BA233}"/>
              </a:ext>
            </a:extLst>
          </p:cNvPr>
          <p:cNvSpPr txBox="1"/>
          <p:nvPr/>
        </p:nvSpPr>
        <p:spPr>
          <a:xfrm>
            <a:off x="421340" y="2868706"/>
            <a:ext cx="719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УВАЖАЕМЫЕ РОДИТЕЛИ!В НАШЕМ ДОШКОЛЬНОМ УЧРЕЖДЕНИИ ФУНКЦИОНИРУЕТ СОЦИАЛЬНАЯ ПОДДЕРЖКА ДЛЯ ДЕТЕЙ-ИНВАЛИДОВ И ДЕТЕЙ С ОГРАНИЧЕННЫМИ ВОЗМОЖНОСТЯМИ ЗДОРОВЬЯ.ПРИГЛАШАЕМ ВАС И ВАШЕГО РЕБЕНКА ПОСЕТИТЬ НАШ ДЕТСКИЙ САД, С ДЕЯТЕЛЬНОСТЬЮ КОТОРОГО МОЖНО ОЗНАКОМИТЬСЯ В СЕТИ «ИНТЕРНЕТ»:</a:t>
            </a:r>
            <a:r>
              <a:rPr lang="en-US" dirty="0">
                <a:solidFill>
                  <a:schemeClr val="accent6"/>
                </a:solidFill>
              </a:rPr>
              <a:t>dou4rucheek</a:t>
            </a:r>
            <a:r>
              <a:rPr lang="ru-RU" dirty="0">
                <a:solidFill>
                  <a:schemeClr val="accent6"/>
                </a:solidFill>
              </a:rPr>
              <a:t>.do95.ru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9" y="394447"/>
            <a:ext cx="9717741" cy="589877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400" dirty="0"/>
              <a:t>	Наши педагоги оказывают консультативную и методическую помощь семьям, воспитывающим детей дошкольного возраста с ограниченными возможностями здоровья и детей-инвалидов, по вопросам воспитания, обучения и развития детей.</a:t>
            </a:r>
            <a:br>
              <a:rPr lang="en-US" sz="1400" dirty="0"/>
            </a:br>
            <a:r>
              <a:rPr lang="ru-RU" sz="1400" dirty="0"/>
              <a:t>	В соответствии с Федеральным законом от 24.11.1995г. №181-ФЗ ст. 19 «О социальной	защите	инвалидов в РФ» обеспечивается получение детьми-инвалидами общедоступного и бесплатного дошкольного образования. </a:t>
            </a:r>
            <a:br>
              <a:rPr lang="ru-RU" sz="1400" dirty="0"/>
            </a:br>
            <a:r>
              <a:rPr lang="ru-RU" sz="1400" dirty="0"/>
              <a:t>	Федеральный закон от 29.12.2012 №273-ФЗ «Об образовании в Российской Федерации» предусматривает для детей-инвалидов следующие льготы:</a:t>
            </a:r>
            <a:br>
              <a:rPr lang="en-US" sz="1400" dirty="0"/>
            </a:br>
            <a:r>
              <a:rPr lang="ru-RU" sz="1400" dirty="0"/>
              <a:t>	- освобождение от родительской платы за присмотр и уход за детьми-инвалидами, за детьми с туберкулезной интоксикацией, обучающимися в государственных и муниципальных образовательных организациях, реализующих образовательную программу дошкольного образования (статья 65 Федерального закона).</a:t>
            </a:r>
            <a:br>
              <a:rPr lang="ru-RU" sz="1400" dirty="0"/>
            </a:br>
            <a:r>
              <a:rPr lang="ru-RU" sz="1400" dirty="0"/>
              <a:t>	Для полноценного развития дети с частичной или полной недееспособностью нуждаются в дополнительной опеке и льготах, чтобы получить полноценное развитие.</a:t>
            </a:r>
            <a:br>
              <a:rPr lang="ru-RU" sz="1400" dirty="0"/>
            </a:br>
            <a:r>
              <a:rPr lang="ru-RU" sz="1400" dirty="0"/>
              <a:t>	Государство старается оказывать посильную помощь и предоставляет следующие образовательные льготы:</a:t>
            </a:r>
            <a:br>
              <a:rPr lang="ru-RU" sz="1400" dirty="0"/>
            </a:br>
            <a:r>
              <a:rPr lang="ru-RU" sz="1400" dirty="0"/>
              <a:t>- родители, воспитывающие иждивенца со статусом инвалида, освобождаются от оплаты дошкольного образовательного учреждения;</a:t>
            </a:r>
            <a:br>
              <a:rPr lang="ru-RU" sz="1400" dirty="0"/>
            </a:br>
            <a:r>
              <a:rPr lang="ru-RU" sz="1400" dirty="0"/>
              <a:t>- дети-инвалиды обеспечиваются местами в образовательных организациях любого уровня и медицинских учреждениях вне очереди;</a:t>
            </a:r>
            <a:br>
              <a:rPr lang="ru-RU" sz="1400" dirty="0"/>
            </a:br>
            <a:r>
              <a:rPr lang="ru-RU" sz="1400" dirty="0"/>
              <a:t>- дети с ограниченными возможностями здоровья и дети-инвалиды дошкольного возраста обеспечиваются необходимыми условиями для передвижения и осуществления любой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04048"/>
            <a:ext cx="9574306" cy="5853952"/>
          </a:xfrm>
        </p:spPr>
        <p:txBody>
          <a:bodyPr rtlCol="0">
            <a:normAutofit fontScale="85000" lnSpcReduction="20000"/>
          </a:bodyPr>
          <a:lstStyle>
            <a:defPPr>
              <a:defRPr lang="ru-RU"/>
            </a:defPPr>
          </a:lstStyle>
          <a:p>
            <a:pPr algn="ctr" rtl="0"/>
            <a:r>
              <a:rPr lang="ru-RU" b="1" dirty="0"/>
              <a:t>НАШИ УСЛУГИ:</a:t>
            </a:r>
          </a:p>
          <a:p>
            <a:pPr rtl="0"/>
            <a:r>
              <a:rPr lang="ru-RU" dirty="0"/>
              <a:t>	</a:t>
            </a:r>
            <a:r>
              <a:rPr lang="ru-RU" b="1" dirty="0"/>
              <a:t>Для детей с ОВЗ и детей инвалидов:</a:t>
            </a:r>
          </a:p>
          <a:p>
            <a:pPr rtl="0"/>
            <a:r>
              <a:rPr lang="ru-RU" dirty="0"/>
              <a:t>	1.Развитие ребенка средствами игровых методик:</a:t>
            </a:r>
          </a:p>
          <a:p>
            <a:pPr rtl="0"/>
            <a:r>
              <a:rPr lang="ru-RU" dirty="0"/>
              <a:t>                     - речевые игры;</a:t>
            </a:r>
          </a:p>
          <a:p>
            <a:pPr rtl="0"/>
            <a:r>
              <a:rPr lang="ru-RU" dirty="0"/>
              <a:t>                     - игры на развитие коммуникативных навыков;</a:t>
            </a:r>
          </a:p>
          <a:p>
            <a:pPr rtl="0"/>
            <a:r>
              <a:rPr lang="ru-RU" dirty="0"/>
              <a:t>                     - игры на координацию;</a:t>
            </a:r>
          </a:p>
          <a:p>
            <a:pPr rtl="0"/>
            <a:r>
              <a:rPr lang="ru-RU" dirty="0"/>
              <a:t>                     - игровые занятия на развитие мотивации к школе игровые занятия на развитие внимания.</a:t>
            </a:r>
          </a:p>
          <a:p>
            <a:pPr rtl="0"/>
            <a:r>
              <a:rPr lang="ru-RU" dirty="0"/>
              <a:t>	2.Консультации педагога психолога.</a:t>
            </a:r>
          </a:p>
          <a:p>
            <a:pPr rtl="0"/>
            <a:r>
              <a:rPr lang="ru-RU" dirty="0"/>
              <a:t>	3.Консультации медсестры.</a:t>
            </a:r>
          </a:p>
          <a:p>
            <a:pPr rtl="0"/>
            <a:r>
              <a:rPr lang="ru-RU" dirty="0"/>
              <a:t>	4.Консультации воспитателя.</a:t>
            </a:r>
          </a:p>
          <a:p>
            <a:pPr rtl="0"/>
            <a:r>
              <a:rPr lang="ru-RU" dirty="0"/>
              <a:t>	5.Консультации музыкального руководителя.</a:t>
            </a:r>
          </a:p>
          <a:p>
            <a:pPr rtl="0"/>
            <a:r>
              <a:rPr lang="ru-RU" dirty="0"/>
              <a:t>	6.Консультация инструктора по физической культуре.</a:t>
            </a:r>
          </a:p>
          <a:p>
            <a:pPr rtl="0"/>
            <a:r>
              <a:rPr lang="ru-RU" dirty="0"/>
              <a:t>	</a:t>
            </a:r>
            <a:r>
              <a:rPr lang="ru-RU" b="1" dirty="0"/>
              <a:t>Для родителей</a:t>
            </a:r>
            <a:r>
              <a:rPr lang="ru-RU" dirty="0"/>
              <a:t>:</a:t>
            </a:r>
          </a:p>
          <a:p>
            <a:pPr rtl="0"/>
            <a:r>
              <a:rPr lang="ru-RU" dirty="0"/>
              <a:t>1.Консультации специалистов семинары, тренинги для родителей совместные занятия с детьми.</a:t>
            </a:r>
          </a:p>
          <a:p>
            <a:pPr algn="ctr" rtl="0"/>
            <a:r>
              <a:rPr lang="ru-RU" b="1" dirty="0"/>
              <a:t>НАШИ ПРЕИМУЩЕСТВА</a:t>
            </a:r>
            <a:r>
              <a:rPr lang="ru-RU" dirty="0"/>
              <a:t>:</a:t>
            </a:r>
          </a:p>
          <a:p>
            <a:pPr algn="ctr" rtl="0"/>
            <a:r>
              <a:rPr lang="ru-RU" dirty="0"/>
              <a:t>- индивидуальный подход к каждому ребенку;</a:t>
            </a:r>
          </a:p>
          <a:p>
            <a:pPr marL="342900" indent="-342900" algn="ctr" rtl="0">
              <a:buFontTx/>
              <a:buChar char="-"/>
            </a:pPr>
            <a:r>
              <a:rPr lang="ru-RU" dirty="0"/>
              <a:t>высококвалифицированные сотрудники;</a:t>
            </a:r>
          </a:p>
          <a:p>
            <a:pPr marL="342900" indent="-342900" algn="ctr" rtl="0">
              <a:buFontTx/>
              <a:buChar char="-"/>
            </a:pPr>
            <a:r>
              <a:rPr lang="ru-RU" dirty="0"/>
              <a:t>работа с родителями и детьми;</a:t>
            </a:r>
          </a:p>
          <a:p>
            <a:pPr algn="ctr" rtl="0"/>
            <a:r>
              <a:rPr lang="ru-RU" dirty="0"/>
              <a:t>-подготовка к школе;</a:t>
            </a:r>
          </a:p>
          <a:p>
            <a:pPr algn="ctr" rtl="0"/>
            <a:r>
              <a:rPr lang="ru-RU" dirty="0"/>
              <a:t>-адаптация и социализация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708212"/>
            <a:ext cx="7965460" cy="5092515"/>
          </a:xfrm>
        </p:spPr>
        <p:txBody>
          <a:bodyPr rtlCol="0">
            <a:normAutofit fontScale="77500" lnSpcReduction="20000"/>
          </a:bodyPr>
          <a:lstStyle>
            <a:defPPr>
              <a:defRPr lang="ru-RU"/>
            </a:defPPr>
          </a:lstStyle>
          <a:p>
            <a:pPr lvl="1"/>
            <a:r>
              <a:rPr lang="ru-RU" dirty="0"/>
              <a:t>Наш детский сад сможет обеспечить беспрепятственный доступ на территорию и в здание детского сада, сопровождение работниками детского сада посетителей и возможность самостоятельного передвижения по территории объекта.</a:t>
            </a:r>
          </a:p>
          <a:p>
            <a:pPr lvl="1"/>
            <a:r>
              <a:rPr lang="ru-RU" dirty="0"/>
              <a:t>По вопросам обеспечения доступности здания и помещений дошкольного образовательного учреждения, доступности и качества получаемых вами услуг, а также при наличии замечаний и предложений Вы можете обратиться к заведующему</a:t>
            </a:r>
          </a:p>
          <a:p>
            <a:pPr marL="338328" lvl="1" indent="0">
              <a:buNone/>
            </a:pPr>
            <a:r>
              <a:rPr lang="ru-RU" dirty="0"/>
              <a:t>МБДОУ Детский сад № 4  «Ручеек» </a:t>
            </a:r>
            <a:r>
              <a:rPr lang="ru-RU" dirty="0" err="1"/>
              <a:t>с.п.Надтеречненское</a:t>
            </a:r>
            <a:r>
              <a:rPr lang="ru-RU" dirty="0"/>
              <a:t>»</a:t>
            </a:r>
          </a:p>
          <a:p>
            <a:pPr marL="338328" lvl="1" indent="0">
              <a:buNone/>
            </a:pPr>
            <a:r>
              <a:rPr lang="ru-RU" b="1" dirty="0"/>
              <a:t>Телефон: </a:t>
            </a:r>
            <a:r>
              <a:rPr lang="ru-RU" dirty="0"/>
              <a:t>8-928-728-74-62</a:t>
            </a:r>
          </a:p>
          <a:p>
            <a:pPr marL="338328" lvl="1" indent="0">
              <a:buNone/>
            </a:pPr>
            <a:r>
              <a:rPr lang="ru-RU" b="1" dirty="0"/>
              <a:t>Адрес:</a:t>
            </a:r>
            <a:r>
              <a:rPr lang="ru-RU" dirty="0"/>
              <a:t> ЧР. Надтеречный </a:t>
            </a:r>
            <a:r>
              <a:rPr lang="ru-RU" dirty="0" err="1"/>
              <a:t>район,с.Надтеречное</a:t>
            </a:r>
            <a:r>
              <a:rPr lang="ru-RU" dirty="0"/>
              <a:t>, </a:t>
            </a:r>
            <a:r>
              <a:rPr lang="ru-RU" dirty="0" err="1"/>
              <a:t>ул.Терская</a:t>
            </a:r>
            <a:r>
              <a:rPr lang="ru-RU" dirty="0"/>
              <a:t> 15.</a:t>
            </a:r>
          </a:p>
          <a:p>
            <a:pPr marL="338328" lvl="1" indent="0">
              <a:buNone/>
            </a:pPr>
            <a:r>
              <a:rPr lang="ru-RU" dirty="0"/>
              <a:t>	МБДОУ Детский сад № 4 «Ручеек» </a:t>
            </a:r>
            <a:r>
              <a:rPr lang="ru-RU" dirty="0" err="1"/>
              <a:t>с.п.Надтеречненское</a:t>
            </a:r>
            <a:r>
              <a:rPr lang="ru-RU" dirty="0"/>
              <a:t>» обучает детей по общеобразовательным программам дошкольного образования различной направленности. 	Детям в возрасте до семи лет оно обеспечивает воспитание, обучение, присмотр, уход и оздоровление. Инклюзивное, или включающее образование основано на том, что все дети, несмотря на свои физические, и иные особенности, включены в общую систему образования и обучаются вместе со своими сверстниками по месту жительства в массовой группе МБДОУ, учитывающей их особые образовательные потребности. Инклюзия означает полное вовлечение ребенка с ограниченными возможностями здоровья (ОВ3) в жизнь группы. </a:t>
            </a:r>
          </a:p>
          <a:p>
            <a:pPr marL="338328" lvl="1" indent="0">
              <a:buNone/>
            </a:pPr>
            <a:r>
              <a:rPr lang="ru-RU" dirty="0"/>
              <a:t>	Основной технологией при работе с детьми с ограниченными возможностями здоровья и детьми-инвалидами является психолого-педагогическое сопровождение развития личности детей с использованием игровых методов для проведения коррекции развития. </a:t>
            </a:r>
          </a:p>
          <a:p>
            <a:pPr marL="338328" lvl="1" indent="0">
              <a:buNone/>
            </a:pPr>
            <a:r>
              <a:rPr lang="ru-RU" dirty="0"/>
              <a:t>	Цель работы: получение ребенком квалифицированной помощи педагога-психолога, направленной на индивидуальное развитие для успешной адаптации, реабилитации ребенка в социуме.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23130" y="89647"/>
            <a:ext cx="7965979" cy="6768353"/>
          </a:xfrm>
        </p:spPr>
        <p:txBody>
          <a:bodyPr rtlCol="0">
            <a:normAutofit fontScale="625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	Под психологическим сопровождением подразумевается система профессиональной деятельности, куда включены взаимосвязанные компоненты направленные на создание специальных условий для активизации и коррекции развития ребенка:</a:t>
            </a:r>
          </a:p>
          <a:p>
            <a:pPr rtl="0"/>
            <a:r>
              <a:rPr lang="ru-RU" dirty="0"/>
              <a:t>	1. Создание социально-психологических условий для эффективного психического развития в массовой группе.</a:t>
            </a:r>
          </a:p>
          <a:p>
            <a:pPr rtl="0"/>
            <a:r>
              <a:rPr lang="ru-RU" dirty="0"/>
              <a:t>	2. Систематическая психологическая помощь родителям детей-инвалидов и детей с ограниченными возможностями здоровья в виде консультирования, бесед, обсуждений.</a:t>
            </a:r>
          </a:p>
          <a:p>
            <a:pPr rtl="0"/>
            <a:r>
              <a:rPr lang="ru-RU" dirty="0"/>
              <a:t>	3. Организация жизнедеятельности ребенка в группе с учетом его психических и физических возможностей. 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	В своей работе с детьми-инвалидами и детьми с ограниченными возможностями здоровья мы стремимся использовать технологию обеспечения социально-психологического благополучия ребенка - обеспечение эмоциональной комфортности и хорошего психологического самочувствия в процессе общения со сверстниками и взрослыми в детском саду и дома.</a:t>
            </a:r>
          </a:p>
          <a:p>
            <a:pPr rtl="0"/>
            <a:endParaRPr lang="ru-RU" dirty="0"/>
          </a:p>
          <a:p>
            <a:pPr algn="ctr" rtl="0"/>
            <a:r>
              <a:rPr lang="ru-RU" dirty="0"/>
              <a:t>МЕТОДЫ И ФОРМЫ РАБОТЫ С ДЕТЬМИ</a:t>
            </a:r>
          </a:p>
          <a:p>
            <a:pPr rtl="0"/>
            <a:r>
              <a:rPr lang="ru-RU" dirty="0"/>
              <a:t>1.Сказкотерания, где используется психологическая, терапевтическая, развивающая работа. Сказку может рассказывать и взрослый, и это может быть групповое рассказывание, где рассказчиками может быть и группа детей.</a:t>
            </a:r>
          </a:p>
          <a:p>
            <a:pPr rtl="0"/>
            <a:r>
              <a:rPr lang="ru-RU" dirty="0"/>
              <a:t>2.Игротерания - занятия могут быть организованы не заметно для ребенка, посредством включения педагога в процесс игровой деятельности. Игра - это наиболее естественная форма жизнедеятельности ребенка. В процессе игры формируется активное взаимодействие ребенка с окружающим миром, развиваются его интеллектуальные, </a:t>
            </a:r>
            <a:r>
              <a:rPr lang="ru-RU" dirty="0" err="1"/>
              <a:t>эмоциональноволевые</a:t>
            </a:r>
            <a:r>
              <a:rPr lang="ru-RU" dirty="0"/>
              <a:t>, нравственные качества, формируется его личность в целом.</a:t>
            </a:r>
          </a:p>
          <a:p>
            <a:pPr rtl="0"/>
            <a:r>
              <a:rPr lang="ru-RU" dirty="0"/>
              <a:t>3.Сюжетно-ролевые игры способствуют коррекции самооценки ребенка, формированию у него</a:t>
            </a:r>
          </a:p>
          <a:p>
            <a:pPr rtl="0"/>
            <a:r>
              <a:rPr lang="ru-RU" dirty="0"/>
              <a:t>позитивных отношений со сверстниками и взрослыми. Основной задачей игр-драматизаций также является коррекция эмоциональной сферы ребенка.</a:t>
            </a:r>
          </a:p>
          <a:p>
            <a:pPr rtl="0"/>
            <a:r>
              <a:rPr lang="ru-RU" dirty="0"/>
              <a:t>4.Релаксация - в зависимости от состояния ребенка используется спокойная классическая музыка, звуки природы, наблюдение за животными, использование сухого бассейна.</a:t>
            </a:r>
          </a:p>
          <a:p>
            <a:pPr rtl="0"/>
            <a:r>
              <a:rPr lang="ru-RU" dirty="0"/>
              <a:t>5.Шесочная терапия - занятия проводятся с применением центра песка и воды.</a:t>
            </a:r>
          </a:p>
          <a:p>
            <a:pPr rtl="0"/>
            <a:r>
              <a:rPr lang="ru-RU" dirty="0"/>
              <a:t>6.Сихогимнастика - включает в себя ритмику, пантомиму, игры на снятие напряжения, развитие эмоционально-личностной сферы. Игры «Мое настроение», «Веселый грустный».</a:t>
            </a:r>
          </a:p>
          <a:p>
            <a:pPr rtl="0"/>
            <a:r>
              <a:rPr lang="ru-RU" dirty="0"/>
              <a:t>7.Арт-терапия - это форма работы, основанная на изобразительном искусстве и другие формы работы с ребенком. Основная задача состоит в развитии самовыражения и самопознания ребенка. Рисунки детей не только отражают уровень умственного развития и индивидуальные личностные особенности, но и являются своеобразной проекцией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{C2F0504E-D7BB-4D9E-88D8-4D2862BA8E40}tf78438558_win32</Template>
  <TotalTime>47</TotalTime>
  <Words>1074</Words>
  <Application>Microsoft Office PowerPoint</Application>
  <PresentationFormat>Широкоэкранный</PresentationFormat>
  <Paragraphs>53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Пользовательская</vt:lpstr>
      <vt:lpstr>Презентация PowerPoint</vt:lpstr>
      <vt:lpstr>ПАМЯТКА</vt:lpstr>
      <vt:lpstr> Наши педагоги оказывают консультативную и методическую помощь семьям, воспитывающим детей дошкольного возраста с ограниченными возможностями здоровья и детей-инвалидов, по вопросам воспитания, обучения и развития детей.  В соответствии с Федеральным законом от 24.11.1995г. №181-ФЗ ст. 19 «О социальной защите инвалидов в РФ» обеспечивается получение детьми-инвалидами общедоступного и бесплатного дошкольного образования.   Федеральный закон от 29.12.2012 №273-ФЗ «Об образовании в Российской Федерации» предусматривает для детей-инвалидов следующие льготы:  - освобождение от родительской платы за присмотр и уход за детьми-инвалидами, за детьми с туберкулезной интоксикацией, обучающимися в государственных и муниципальных образовательных организациях, реализующих образовательную программу дошкольного образования (статья 65 Федерального закона).  Для полноценного развития дети с частичной или полной недееспособностью нуждаются в дополнительной опеке и льготах, чтобы получить полноценное развитие.  Государство старается оказывать посильную помощь и предоставляет следующие образовательные льготы: - родители, воспитывающие иждивенца со статусом инвалида, освобождаются от оплаты дошкольного образовательного учреждения; - дети-инвалиды обеспечиваются местами в образовательных организациях любого уровня и медицинских учреждениях вне очереди; - дети с ограниченными возможностями здоровья и дети-инвалиды дошкольного возраста обеспечиваются необходимыми условиями для передвижения и осуществления любой деятельности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Малика Зугаева</dc:creator>
  <cp:lastModifiedBy>Малика Зугаева</cp:lastModifiedBy>
  <cp:revision>6</cp:revision>
  <dcterms:created xsi:type="dcterms:W3CDTF">2024-11-20T22:09:41Z</dcterms:created>
  <dcterms:modified xsi:type="dcterms:W3CDTF">2024-11-20T22:57:29Z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